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45" r:id="rId3"/>
    <p:sldId id="267" r:id="rId4"/>
    <p:sldId id="331" r:id="rId5"/>
    <p:sldId id="332" r:id="rId6"/>
    <p:sldId id="379" r:id="rId7"/>
    <p:sldId id="334" r:id="rId8"/>
    <p:sldId id="380" r:id="rId9"/>
    <p:sldId id="335" r:id="rId10"/>
    <p:sldId id="336" r:id="rId11"/>
    <p:sldId id="337" r:id="rId12"/>
    <p:sldId id="342" r:id="rId13"/>
    <p:sldId id="338" r:id="rId14"/>
    <p:sldId id="339" r:id="rId15"/>
    <p:sldId id="386" r:id="rId16"/>
    <p:sldId id="381" r:id="rId17"/>
    <p:sldId id="333" r:id="rId18"/>
    <p:sldId id="383" r:id="rId19"/>
    <p:sldId id="341" r:id="rId20"/>
    <p:sldId id="384" r:id="rId21"/>
    <p:sldId id="340" r:id="rId22"/>
    <p:sldId id="347" r:id="rId23"/>
    <p:sldId id="387" r:id="rId24"/>
    <p:sldId id="390" r:id="rId25"/>
    <p:sldId id="376" r:id="rId26"/>
    <p:sldId id="388" r:id="rId27"/>
    <p:sldId id="392" r:id="rId28"/>
    <p:sldId id="391" r:id="rId29"/>
    <p:sldId id="393" r:id="rId30"/>
    <p:sldId id="382" r:id="rId31"/>
    <p:sldId id="394" r:id="rId32"/>
    <p:sldId id="395" r:id="rId33"/>
    <p:sldId id="344" r:id="rId34"/>
    <p:sldId id="343" r:id="rId35"/>
    <p:sldId id="389" r:id="rId36"/>
    <p:sldId id="372" r:id="rId37"/>
    <p:sldId id="373" r:id="rId38"/>
    <p:sldId id="374" r:id="rId39"/>
    <p:sldId id="377" r:id="rId40"/>
    <p:sldId id="385" r:id="rId41"/>
    <p:sldId id="371" r:id="rId42"/>
    <p:sldId id="375" r:id="rId43"/>
    <p:sldId id="378" r:id="rId44"/>
    <p:sldId id="349" r:id="rId45"/>
    <p:sldId id="350" r:id="rId46"/>
    <p:sldId id="351" r:id="rId47"/>
    <p:sldId id="352" r:id="rId48"/>
    <p:sldId id="353" r:id="rId49"/>
    <p:sldId id="356" r:id="rId50"/>
    <p:sldId id="354" r:id="rId51"/>
    <p:sldId id="357" r:id="rId52"/>
    <p:sldId id="358" r:id="rId53"/>
    <p:sldId id="359" r:id="rId54"/>
    <p:sldId id="360" r:id="rId55"/>
    <p:sldId id="361" r:id="rId56"/>
    <p:sldId id="396" r:id="rId57"/>
    <p:sldId id="365" r:id="rId58"/>
    <p:sldId id="366" r:id="rId59"/>
    <p:sldId id="364" r:id="rId60"/>
    <p:sldId id="367" r:id="rId61"/>
    <p:sldId id="397" r:id="rId62"/>
    <p:sldId id="398" r:id="rId63"/>
    <p:sldId id="401" r:id="rId64"/>
    <p:sldId id="402" r:id="rId65"/>
    <p:sldId id="403" r:id="rId66"/>
    <p:sldId id="362" r:id="rId67"/>
    <p:sldId id="404" r:id="rId68"/>
    <p:sldId id="405" r:id="rId69"/>
    <p:sldId id="406" r:id="rId70"/>
    <p:sldId id="407" r:id="rId71"/>
    <p:sldId id="409" r:id="rId72"/>
    <p:sldId id="408" r:id="rId73"/>
    <p:sldId id="363" r:id="rId74"/>
  </p:sldIdLst>
  <p:sldSz cx="9144000" cy="5143500" type="screen16x9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5EA9"/>
    <a:srgbClr val="FF5D9F"/>
    <a:srgbClr val="4379C9"/>
    <a:srgbClr val="38AA71"/>
    <a:srgbClr val="F2BC55"/>
    <a:srgbClr val="24487E"/>
    <a:srgbClr val="305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2" autoAdjust="0"/>
    <p:restoredTop sz="94660"/>
  </p:normalViewPr>
  <p:slideViewPr>
    <p:cSldViewPr snapToObjects="1">
      <p:cViewPr>
        <p:scale>
          <a:sx n="130" d="100"/>
          <a:sy n="130" d="100"/>
        </p:scale>
        <p:origin x="-1554" y="-4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1630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0" y="1028700"/>
            <a:ext cx="8229600" cy="13716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28" name="Pladsholder til dato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E66E-6238-4421-8ECF-F5E035AF9711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17" name="Pladsholder til sidefod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9" name="Pladsholder til diasnumm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4AA5-1BA6-45E6-BAD3-10E3A01BE715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Undertitel 8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E66E-6238-4421-8ECF-F5E035AF9711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4AA5-1BA6-45E6-BAD3-10E3A01BE71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E66E-6238-4421-8ECF-F5E035AF9711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4AA5-1BA6-45E6-BAD3-10E3A01BE71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E66E-6238-4421-8ECF-F5E035AF9711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4AA5-1BA6-45E6-BAD3-10E3A01BE71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086600" cy="13716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600200" y="1880840"/>
            <a:ext cx="7086600" cy="113228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E66E-6238-4421-8ECF-F5E035AF9711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7924800" y="4812507"/>
            <a:ext cx="762000" cy="273844"/>
          </a:xfrm>
        </p:spPr>
        <p:txBody>
          <a:bodyPr/>
          <a:lstStyle/>
          <a:p>
            <a:fld id="{C0EA4AA5-1BA6-45E6-BAD3-10E3A01BE715}" type="slidenum">
              <a:rPr lang="da-DK" smtClean="0"/>
              <a:t>‹nr.›</a:t>
            </a:fld>
            <a:endParaRPr lang="da-D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E66E-6238-4421-8ECF-F5E035AF9711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4AA5-1BA6-45E6-BAD3-10E3A01BE71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3"/>
          </p:nvPr>
        </p:nvSpPr>
        <p:spPr>
          <a:xfrm>
            <a:off x="4645026" y="1151335"/>
            <a:ext cx="4041775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6" y="1771651"/>
            <a:ext cx="4041775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E66E-6238-4421-8ECF-F5E035AF9711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4AA5-1BA6-45E6-BAD3-10E3A01BE71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E66E-6238-4421-8ECF-F5E035AF9711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4AA5-1BA6-45E6-BAD3-10E3A01BE71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E66E-6238-4421-8ECF-F5E035AF9711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4AA5-1BA6-45E6-BAD3-10E3A01BE71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457201" y="1143001"/>
            <a:ext cx="3008313" cy="3451622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E66E-6238-4421-8ECF-F5E035AF9711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4AA5-1BA6-45E6-BAD3-10E3A01BE71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a-DK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 på ikonet for at tilføje et billede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828800" y="875090"/>
            <a:ext cx="5486400" cy="397764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E66E-6238-4421-8ECF-F5E035AF9711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4AA5-1BA6-45E6-BAD3-10E3A01BE71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titel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13" name="Pladsholder til tekst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318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a-DK" smtClean="0"/>
              <a:t>Klik for at redigere i master</a:t>
            </a:r>
          </a:p>
          <a:p>
            <a:pPr lvl="1" eaLnBrk="1" latinLnBrk="0" hangingPunct="1"/>
            <a:r>
              <a:rPr kumimoji="0" lang="da-DK" smtClean="0"/>
              <a:t>Andet niveau</a:t>
            </a:r>
          </a:p>
          <a:p>
            <a:pPr lvl="2" eaLnBrk="1" latinLnBrk="0" hangingPunct="1"/>
            <a:r>
              <a:rPr kumimoji="0" lang="da-DK" smtClean="0"/>
              <a:t>Tredje niveau</a:t>
            </a:r>
          </a:p>
          <a:p>
            <a:pPr lvl="3" eaLnBrk="1" latinLnBrk="0" hangingPunct="1"/>
            <a:r>
              <a:rPr kumimoji="0" lang="da-DK" smtClean="0"/>
              <a:t>Fjerde niveau</a:t>
            </a:r>
          </a:p>
          <a:p>
            <a:pPr lvl="4" eaLnBrk="1" latinLnBrk="0" hangingPunct="1"/>
            <a:r>
              <a:rPr kumimoji="0" lang="da-DK" smtClean="0"/>
              <a:t>Femte niveau</a:t>
            </a:r>
            <a:endParaRPr kumimoji="0" lang="en-US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2"/>
          </p:nvPr>
        </p:nvSpPr>
        <p:spPr>
          <a:xfrm>
            <a:off x="4572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DAAE66E-6238-4421-8ECF-F5E035AF9711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diasnummer 22"/>
          <p:cNvSpPr>
            <a:spLocks noGrp="1"/>
          </p:cNvSpPr>
          <p:nvPr>
            <p:ph type="sldNum" sz="quarter" idx="4"/>
          </p:nvPr>
        </p:nvSpPr>
        <p:spPr>
          <a:xfrm>
            <a:off x="7924800" y="4812507"/>
            <a:ext cx="762000" cy="273844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0EA4AA5-1BA6-45E6-BAD3-10E3A01BE715}" type="slidenum">
              <a:rPr lang="da-DK" smtClean="0"/>
              <a:t>‹nr.›</a:t>
            </a:fld>
            <a:endParaRPr lang="da-D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70" y="1311610"/>
            <a:ext cx="4168030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7582" r="13788" b="4506"/>
          <a:stretch/>
        </p:blipFill>
        <p:spPr>
          <a:xfrm>
            <a:off x="4896036" y="1311610"/>
            <a:ext cx="3746310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9548" y="37550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4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Jelling Seminarium </a:t>
            </a:r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-1386" y="40479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4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1964-1969 </a:t>
            </a:r>
            <a:r>
              <a:rPr lang="da-DK" sz="4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tilbageblik</a:t>
            </a:r>
            <a:endParaRPr lang="da-DK" sz="4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50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3" y="159482"/>
            <a:ext cx="4199494" cy="4356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915566"/>
            <a:ext cx="4175203" cy="3348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Fastelavnsfest i Hygum Forsamlingshus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77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Fastelavnsfest i Hygum Forsamlingshus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54208"/>
            <a:ext cx="4512570" cy="4140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73" y="154208"/>
            <a:ext cx="4201531" cy="4145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586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79" y="0"/>
            <a:ext cx="5183841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60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" y="0"/>
            <a:ext cx="9143555" cy="5143500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Kanindåb 1965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6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42" y="6230"/>
            <a:ext cx="6912768" cy="4730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" y="2149763"/>
            <a:ext cx="3991649" cy="2993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5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222"/>
            <a:ext cx="85575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8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3" y="0"/>
            <a:ext cx="9144000" cy="489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2" y="0"/>
            <a:ext cx="90138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9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19"/>
            <a:ext cx="9144000" cy="500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3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82" y="120394"/>
            <a:ext cx="6341350" cy="4212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2226628"/>
            <a:ext cx="3132347" cy="2679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851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60" y="1"/>
            <a:ext cx="6692080" cy="5143499"/>
          </a:xfrm>
          <a:prstGeom prst="rect">
            <a:avLst/>
          </a:prstGeom>
        </p:spPr>
      </p:pic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Præp</a:t>
            </a: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. A 1964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07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0" y="0"/>
            <a:ext cx="80278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1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1"/>
            <a:ext cx="9144000" cy="5140657"/>
          </a:xfrm>
          <a:prstGeom prst="rect">
            <a:avLst/>
          </a:prstGeom>
        </p:spPr>
      </p:pic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0" y="4587974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Novemberfest</a:t>
            </a: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1965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1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25" y="196943"/>
            <a:ext cx="6055442" cy="4787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4" y="2590479"/>
            <a:ext cx="3109400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0" y="4588259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Afgang mod </a:t>
            </a:r>
            <a:r>
              <a:rPr lang="da-DK" sz="3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Sonnenberg</a:t>
            </a: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1966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9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Tyskland 1966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86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3275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-2"/>
            <a:ext cx="7537851" cy="46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2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" y="0"/>
            <a:ext cx="9144000" cy="514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7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" y="-5337"/>
            <a:ext cx="9144000" cy="513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5" y="0"/>
            <a:ext cx="76253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3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0"/>
            <a:ext cx="76474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0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15" y="231490"/>
            <a:ext cx="5851485" cy="4082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9542"/>
            <a:ext cx="3073667" cy="4049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54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76" y="0"/>
            <a:ext cx="6803048" cy="5143500"/>
          </a:xfrm>
          <a:prstGeom prst="rect">
            <a:avLst/>
          </a:prstGeom>
        </p:spPr>
      </p:pic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Paris med formningsholdet 1967-68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4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9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0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4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98" y="0"/>
            <a:ext cx="7148003" cy="5143500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90295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Engelskholdet </a:t>
            </a:r>
            <a:r>
              <a:rPr lang="da-DK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på tur til </a:t>
            </a:r>
            <a:r>
              <a:rPr lang="da-DK" sz="3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Ibswich</a:t>
            </a:r>
            <a:r>
              <a:rPr lang="da-DK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i England</a:t>
            </a:r>
          </a:p>
        </p:txBody>
      </p:sp>
    </p:spTree>
    <p:extLst>
      <p:ext uri="{BB962C8B-B14F-4D97-AF65-F5344CB8AC3E}">
        <p14:creationId xmlns:p14="http://schemas.microsoft.com/office/powerpoint/2010/main" val="24436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Lidt blandet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/>
          <a:stretch/>
        </p:blipFill>
        <p:spPr>
          <a:xfrm>
            <a:off x="2493888" y="199178"/>
            <a:ext cx="4156224" cy="41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8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645"/>
            <a:ext cx="9144000" cy="457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51670"/>
            <a:ext cx="5544616" cy="3117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0" y="195486"/>
            <a:ext cx="4419130" cy="2484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5472100" y="3579862"/>
            <a:ext cx="36719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Religion hos Skjoldborg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0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" y="195486"/>
            <a:ext cx="7891915" cy="444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88259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Walter og kvinderne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"/>
          <a:stretch/>
        </p:blipFill>
        <p:spPr>
          <a:xfrm>
            <a:off x="971600" y="138579"/>
            <a:ext cx="7200800" cy="4461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88259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Fest efter anden klasse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88259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Fyldebøtter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4" y="375505"/>
            <a:ext cx="7550601" cy="424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1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142984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16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0"/>
            <a:ext cx="62393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15842"/>
            <a:ext cx="7272808" cy="4467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675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7496"/>
            <a:ext cx="5832648" cy="3432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/>
          <a:stretch/>
        </p:blipFill>
        <p:spPr>
          <a:xfrm>
            <a:off x="4499992" y="87474"/>
            <a:ext cx="4428492" cy="2458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04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8" y="4542"/>
            <a:ext cx="3910002" cy="5151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28" y="4542"/>
            <a:ext cx="3535358" cy="513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3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90" y="0"/>
            <a:ext cx="7856420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89502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Forårsfest 1966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3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2" y="0"/>
            <a:ext cx="7916978" cy="5146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92038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Efter forårsfesten 1966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46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1"/>
          <a:stretch/>
        </p:blipFill>
        <p:spPr>
          <a:xfrm>
            <a:off x="179512" y="1887730"/>
            <a:ext cx="4464496" cy="3115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959" y="0"/>
            <a:ext cx="5523041" cy="3615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4656869" y="4227934"/>
            <a:ext cx="449999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Ekskursion 1966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1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16" y="1418036"/>
            <a:ext cx="5691722" cy="3726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8" b="9978"/>
          <a:stretch/>
        </p:blipFill>
        <p:spPr>
          <a:xfrm>
            <a:off x="287524" y="94548"/>
            <a:ext cx="4423414" cy="2729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8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6968133" cy="4592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92038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Max Frisch: Andorra - 1967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7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0"/>
            <a:ext cx="7859399" cy="5143500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92038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Max Frisch: Andorra - 1967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5" y="0"/>
            <a:ext cx="7924849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Præp</a:t>
            </a: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. B 1964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0"/>
            <a:ext cx="7873699" cy="5146036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92038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Max Frisch: Andorra - 1967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3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92038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B-klassen - 1969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7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92038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Dimission 1969 – A-klassen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4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773"/>
            <a:ext cx="9138305" cy="5142727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92038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Dimission 1969 – B-klassen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2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r="3299"/>
          <a:stretch/>
        </p:blipFill>
        <p:spPr>
          <a:xfrm>
            <a:off x="1821976" y="0"/>
            <a:ext cx="5452281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62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210" y="282151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4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Og tiden gik…</a:t>
            </a:r>
          </a:p>
        </p:txBody>
      </p:sp>
    </p:spTree>
    <p:extLst>
      <p:ext uri="{BB962C8B-B14F-4D97-AF65-F5344CB8AC3E}">
        <p14:creationId xmlns:p14="http://schemas.microsoft.com/office/powerpoint/2010/main" val="32728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"/>
            <a:ext cx="9144000" cy="5141874"/>
          </a:xfrm>
          <a:prstGeom prst="rect">
            <a:avLst/>
          </a:prstGeom>
        </p:spPr>
      </p:pic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25 års jubilæum 1994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4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3289"/>
            <a:ext cx="8773912" cy="5143500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25 års jubilæum 1994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46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725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25 års jubilæum 1994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3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"/>
            <a:ext cx="9144000" cy="5143092"/>
          </a:xfrm>
          <a:prstGeom prst="rect">
            <a:avLst/>
          </a:prstGeom>
        </p:spPr>
      </p:pic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25 års jubilæum 1994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8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5632651" cy="5143500"/>
          </a:xfrm>
          <a:prstGeom prst="rect">
            <a:avLst/>
          </a:prstGeom>
        </p:spPr>
      </p:pic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Middag hos Lis Wittrup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27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" y="0"/>
            <a:ext cx="9140557" cy="5143500"/>
          </a:xfrm>
          <a:prstGeom prst="rect">
            <a:avLst/>
          </a:prstGeom>
        </p:spPr>
      </p:pic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25 års jubilæum 1994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3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"/>
            <a:ext cx="9144000" cy="5143092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25 års jubilæum 1994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6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940" cy="5145716"/>
          </a:xfrm>
          <a:prstGeom prst="rect">
            <a:avLst/>
          </a:prstGeom>
        </p:spPr>
      </p:pic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45 års jubilæum 2014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1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45 års jubilæum 2014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5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" y="0"/>
            <a:ext cx="9144000" cy="5143500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45 års jubilæum 2014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45 års jubilæum 2014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7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04" y="0"/>
            <a:ext cx="3582392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60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50 års jubilæum 2019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6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50 års jubilæum 2019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7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50 års jubilæum 2019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62" y="-6507"/>
            <a:ext cx="5409238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5" y="843558"/>
            <a:ext cx="3561145" cy="3106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38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" y="7547"/>
            <a:ext cx="9144000" cy="5143500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50 års jubilæum 2019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2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210" y="282151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4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Tak for jeres bidrag!</a:t>
            </a:r>
          </a:p>
        </p:txBody>
      </p:sp>
    </p:spTree>
    <p:extLst>
      <p:ext uri="{BB962C8B-B14F-4D97-AF65-F5344CB8AC3E}">
        <p14:creationId xmlns:p14="http://schemas.microsoft.com/office/powerpoint/2010/main" val="7297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87974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55 </a:t>
            </a: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års jubilæum </a:t>
            </a:r>
            <a:r>
              <a:rPr lang="da-DK" sz="3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2024</a:t>
            </a:r>
            <a:endParaRPr lang="da-DK" sz="3000" b="1" i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8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3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10714"/>
            <a:ext cx="6178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0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4" y="0"/>
            <a:ext cx="4389112" cy="4549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0" y="451596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a-DK" sz="3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Fastelavnsfest i Hygum Forsamlingshus</a:t>
            </a:r>
            <a:endParaRPr lang="da-DK" sz="3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4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1342</TotalTime>
  <Words>167</Words>
  <Application>Microsoft Office PowerPoint</Application>
  <PresentationFormat>Skærmshow (16:9)</PresentationFormat>
  <Paragraphs>45</Paragraphs>
  <Slides>73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73</vt:i4>
      </vt:variant>
    </vt:vector>
  </HeadingPairs>
  <TitlesOfParts>
    <vt:vector size="74" baseType="lpstr">
      <vt:lpstr>Apex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Privat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Thorkild Sørensen</dc:creator>
  <cp:lastModifiedBy>Thorkild Sørensen</cp:lastModifiedBy>
  <cp:revision>150</cp:revision>
  <dcterms:created xsi:type="dcterms:W3CDTF">2013-04-03T08:59:14Z</dcterms:created>
  <dcterms:modified xsi:type="dcterms:W3CDTF">2024-06-12T10:19:13Z</dcterms:modified>
</cp:coreProperties>
</file>